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789367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63721559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948079651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01531718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9188957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92507373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95138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19704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0351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116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89521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81437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25A564-EEC5-DB04-3938-FF947ADAEBF1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940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781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51670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A75EC3-C10A-7C22-2C96-6228AA65515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6131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1830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44224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663F9A-E50E-7866-8D9A-E8586E23DDF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2102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64136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75958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4B2D36-17B4-684E-D69F-C6937BC7C55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903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40207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77083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0A4C3F-354C-F9D8-EAD7-1E6556DA4590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5938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04341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79364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0B4288-9BC0-D0B6-A47D-97A108448124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2946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92078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5757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889DD3-BD92-2B37-8209-972B3F66DA8B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31115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5311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46675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5850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21075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70640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41216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09405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52263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85300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75729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93776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0434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3502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28142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B38096-F2BC-AC28-6887-4A152C15381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1918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24260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07236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1819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4855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1887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AF7593-6E7A-A901-EE08-C575DACDB2B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96702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63609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87059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088500-E1A4-DC17-A453-EBF9A2FAAA55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7974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08696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92968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5A87D-E594-49FA-B968-CA97ED6CE80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2692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77260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57395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837D9-4960-2959-68FA-0E09DEFD171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1029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46645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55523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6BBA15-E7E9-8BC2-0BE8-A37A2B8CA47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353170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52860316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3902983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5927994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6770909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7895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70497210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486502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25269655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099153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868617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0763580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8236571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1784423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3401458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10933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6669133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806937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952396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4282867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875473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88488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700357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6872784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934902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6376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6523221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9959729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738120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8361250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3024199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5165436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959854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6730580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11990170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83486131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938368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55377923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9437692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4501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0964677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23909679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54006853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157725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2305034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3912199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9399301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79470121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2561278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2422979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3202912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5353320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74670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0043170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101702426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8817390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4843620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3953324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7533619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579075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68430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8399778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0149433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3592905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104387745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and Time Estimation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63161733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078637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206117508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Program Flow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</a:t>
            </a:r>
            <a:endParaRPr/>
          </a:p>
        </p:txBody>
      </p:sp>
      <p:pic>
        <p:nvPicPr>
          <p:cNvPr id="183865736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6252460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00398" y="1842686"/>
            <a:ext cx="4076699" cy="465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64349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18602154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Highlights: GPS Data Decoding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Serial Decoding</a:t>
            </a:r>
            <a:endParaRPr/>
          </a:p>
        </p:txBody>
      </p:sp>
      <p:pic>
        <p:nvPicPr>
          <p:cNvPr id="108848428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83225390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79135" y="2172056"/>
            <a:ext cx="3524249" cy="1095374"/>
          </a:xfrm>
          <a:prstGeom prst="rect">
            <a:avLst/>
          </a:prstGeom>
        </p:spPr>
      </p:pic>
      <p:sp>
        <p:nvSpPr>
          <p:cNvPr id="1380007912" name=""/>
          <p:cNvSpPr/>
          <p:nvPr/>
        </p:nvSpPr>
        <p:spPr bwMode="auto">
          <a:xfrm flipH="0" flipV="0">
            <a:off x="538113" y="3920240"/>
            <a:ext cx="8481471" cy="13719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transmits continuous NMEA messages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processes the incoming data stream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 decoding is essential for valid updates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57006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5269313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Highlights: Validity Checks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Location Validation</a:t>
            </a:r>
            <a:endParaRPr/>
          </a:p>
        </p:txBody>
      </p:sp>
      <p:pic>
        <p:nvPicPr>
          <p:cNvPr id="196938895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5220220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01097" y="2243270"/>
            <a:ext cx="2800349" cy="438149"/>
          </a:xfrm>
          <a:prstGeom prst="rect">
            <a:avLst/>
          </a:prstGeom>
        </p:spPr>
      </p:pic>
      <p:sp>
        <p:nvSpPr>
          <p:cNvPr id="2098481197" name=""/>
          <p:cNvSpPr/>
          <p:nvPr/>
        </p:nvSpPr>
        <p:spPr bwMode="auto">
          <a:xfrm flipH="0" flipV="0">
            <a:off x="619069" y="3183806"/>
            <a:ext cx="8311856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Ensures latitude and longitude values are trustworthy</a:t>
            </a: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Prevents display of invalid or incomplete GPS data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2477082" name=""/>
          <p:cNvSpPr/>
          <p:nvPr/>
        </p:nvSpPr>
        <p:spPr bwMode="auto">
          <a:xfrm flipH="0" flipV="0">
            <a:off x="679652" y="4414686"/>
            <a:ext cx="6256534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 and Time Validation</a:t>
            </a:r>
            <a:endParaRPr/>
          </a:p>
        </p:txBody>
      </p:sp>
      <p:pic>
        <p:nvPicPr>
          <p:cNvPr id="44947402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833812" y="4933206"/>
            <a:ext cx="4524374" cy="466724"/>
          </a:xfrm>
          <a:prstGeom prst="rect">
            <a:avLst/>
          </a:prstGeom>
        </p:spPr>
      </p:pic>
      <p:sp>
        <p:nvSpPr>
          <p:cNvPr id="236705576" name=""/>
          <p:cNvSpPr/>
          <p:nvPr/>
        </p:nvSpPr>
        <p:spPr bwMode="auto">
          <a:xfrm flipH="0" flipV="0">
            <a:off x="902199" y="5800956"/>
            <a:ext cx="7967193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Ensures GPS time information is valid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displaying incorrect timestamps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8777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34888948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Latitude in decimal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Lon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Longitude in decimal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Date reported by GPS (UTC)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Time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Time reported by GPS (UTC)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testing may delay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 testing improves reliability</a:t>
            </a:r>
            <a:endParaRPr/>
          </a:p>
        </p:txBody>
      </p:sp>
      <p:pic>
        <p:nvPicPr>
          <p:cNvPr id="27126079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1982934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38747" y="1781249"/>
            <a:ext cx="3679653" cy="3849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83312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02382804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Experimental Procedure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2800"/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Procedure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Place the robot outdoors or near a clear window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Power ON the GPS module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Allow sufficient time for cold start (3–5 minutes)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latitude and longitude updates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Verify date and time consistency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Record initial fix time and coordinates</a:t>
            </a:r>
            <a:endParaRPr/>
          </a:p>
        </p:txBody>
      </p:sp>
      <p:pic>
        <p:nvPicPr>
          <p:cNvPr id="108687429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677736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81607486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Result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Expected Results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stabilize after GPS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 and UTC time update correctly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refreshes smoothly with updated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Serial monitor shows matching debug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testing may delay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 testing improves reliability</a:t>
            </a:r>
            <a:endParaRPr/>
          </a:p>
        </p:txBody>
      </p:sp>
      <p:pic>
        <p:nvPicPr>
          <p:cNvPr id="97187551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46893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51560881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Notes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accuracy depends on satellite visibility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requires patience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D0/D1 pins must be disconnected during program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should be treated as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state-dependent sensor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Summary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determines position using satellite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provide real-time location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date and UTC time are independent of local clocks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Proper validation and testing are essential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forms the foundation for all GPS-based navigation tasks</a:t>
            </a:r>
            <a:endParaRPr/>
          </a:p>
        </p:txBody>
      </p:sp>
      <p:pic>
        <p:nvPicPr>
          <p:cNvPr id="15632796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001757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68614419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7276898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802819274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9615632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26493" y="3479257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563042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0264661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58880754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120472052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2100252333" name=""/>
          <p:cNvSpPr txBox="1"/>
          <p:nvPr/>
        </p:nvSpPr>
        <p:spPr bwMode="auto">
          <a:xfrm flipH="0" flipV="0">
            <a:off x="480028" y="6228537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362792559" name=""/>
          <p:cNvSpPr txBox="1"/>
          <p:nvPr/>
        </p:nvSpPr>
        <p:spPr bwMode="auto">
          <a:xfrm flipH="0" flipV="0">
            <a:off x="4227119" y="6011469"/>
            <a:ext cx="738254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https://github.com/info-zas/zas-robotics-car-3-encoders-imu-gps/tree/main/01_FoundationProjects/05_Car-3_GPS_Satellite_Positioning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619055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18637203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27405460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197388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214640093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068223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65116595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18367055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759218897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437767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12080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35715486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161694"/>
            <a:ext cx="11643643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8104478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pic>
        <p:nvPicPr>
          <p:cNvPr id="4609599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6" cy="4551018"/>
          </a:xfrm>
          <a:prstGeom prst="rect">
            <a:avLst/>
          </a:prstGeom>
        </p:spPr>
      </p:pic>
      <p:pic>
        <p:nvPicPr>
          <p:cNvPr id="213444241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5" y="3624841"/>
            <a:ext cx="1772199" cy="2107962"/>
          </a:xfrm>
          <a:prstGeom prst="rect">
            <a:avLst/>
          </a:prstGeom>
        </p:spPr>
      </p:pic>
      <p:sp>
        <p:nvSpPr>
          <p:cNvPr id="1117031156" name=""/>
          <p:cNvSpPr/>
          <p:nvPr/>
        </p:nvSpPr>
        <p:spPr bwMode="auto">
          <a:xfrm flipH="0" flipV="0">
            <a:off x="3410326" y="4059252"/>
            <a:ext cx="1655747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5765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32694957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</a:t>
            </a:r>
            <a:endParaRPr sz="2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demonstrates how a GPS receiver determines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geographical position and time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satellite signals.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experiment focuses 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Satellite-based positioning principles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Real-time latitude and longitude estimation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GPS-provided date and UTC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 such as cold start delay and outdoor testing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first functional use of GPS data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 the robotic platform.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25174405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16899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2205453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Definitions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(Global Positioning System)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satellite-based navigation system providing position and time information.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/ Longitude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Geographical coordinates representing a position on Earth.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state in which the GPS receiver has successfully computed its position.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UTC Time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Coordinated Universal Time provided by GPS satellites.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NMEA Sentences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Standard text-based messages transmitted by GPS modules.</a:t>
            </a:r>
            <a:endParaRPr/>
          </a:p>
        </p:txBody>
      </p:sp>
      <p:pic>
        <p:nvPicPr>
          <p:cNvPr id="100649738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3557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37442211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Objectives of the Experiment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Interface a GPS module with Arduino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UART Serial communication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satellite navigation data using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library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Extract latitude and longitude from GPS signals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GPS-provided date and UTC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GPS positioning information on an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real-world GPS behavior under different environments</a:t>
            </a:r>
            <a:endParaRPr/>
          </a:p>
        </p:txBody>
      </p:sp>
      <p:pic>
        <p:nvPicPr>
          <p:cNvPr id="45371750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332192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11282732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Upon completion of this experiment: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principle of satellite-based positioning is demonstrated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latitude and longitude values are correctly interpreted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relationship between GPS Fix and valid data is established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date and UTC time reporting is understood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Proper GPS testing methodology is reinforced</a:t>
            </a:r>
            <a:endParaRPr/>
          </a:p>
        </p:txBody>
      </p:sp>
      <p:pic>
        <p:nvPicPr>
          <p:cNvPr id="156077269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48713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8127" y="-46473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62082612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533" y="1157242"/>
            <a:ext cx="11794979" cy="559733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Configuration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Communication Interfaces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→ UART Serial (D0 RX, D1 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→ I2C (SDA, SCL)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Applications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lang="en-US" sz="28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lang="en-US" sz="28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requires clear </a:t>
            </a:r>
            <a:endParaRPr sz="20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sky visibility for reliable</a:t>
            </a:r>
            <a:endParaRPr sz="20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	operation.</a:t>
            </a:r>
            <a:endParaRPr/>
          </a:p>
        </p:txBody>
      </p:sp>
      <p:pic>
        <p:nvPicPr>
          <p:cNvPr id="106838517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graphicFrame>
        <p:nvGraphicFramePr>
          <p:cNvPr id="2127842026" name=""/>
          <p:cNvGraphicFramePr>
            <a:graphicFrameLocks xmlns:a="http://schemas.openxmlformats.org/drawingml/2006/main"/>
          </p:cNvGraphicFramePr>
          <p:nvPr/>
        </p:nvGraphicFramePr>
        <p:xfrm>
          <a:off x="4015009" y="4615571"/>
          <a:ext cx="5956299" cy="20243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981199"/>
                <a:gridCol w="1981199"/>
                <a:gridCol w="1981199"/>
              </a:tblGrid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Program Name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OLED Output Focus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What the Program Demonstrates</a:t>
                      </a:r>
                      <a:endParaRPr/>
                    </a:p>
                  </a:txBody>
                  <a:tcPr vert="horz"/>
                </a:tc>
              </a:tr>
              <a:tr h="64008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Satellite Positioning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Latitude, Longitude, Date, Time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Absolute geographic positioning using satellite signals</a:t>
                      </a:r>
                      <a:endParaRPr/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Fix Quality &amp; Accuracy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Fix status, Age, Latitude, Longitude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Validity and freshness of GPS data (Fix reliability)</a:t>
                      </a:r>
                      <a:endParaRPr/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Speed &amp; Direction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Speed, Direction (Course), Motion flag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Dynamic movement estimation from GPS updates</a:t>
                      </a:r>
                      <a:endParaRPr/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30942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73709013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 Description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for GPS reception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OLED display for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Detect updated GPS location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Validate latitude and longitude values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latitude, longitude, date, and time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continuously</a:t>
            </a:r>
            <a:endParaRPr/>
          </a:p>
        </p:txBody>
      </p:sp>
      <p:pic>
        <p:nvPicPr>
          <p:cNvPr id="107852119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16</cp:revision>
  <dcterms:created xsi:type="dcterms:W3CDTF">2025-11-29T15:09:33Z</dcterms:created>
  <dcterms:modified xsi:type="dcterms:W3CDTF">2026-01-17T16:58:31Z</dcterms:modified>
</cp:coreProperties>
</file>